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E91490-3ACA-4AA2-AEF6-39DABE46D204}" v="3" dt="2023-10-27T06:06:45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Calilung" userId="65f9f902-f727-4df4-a8ca-40b86db01ce6" providerId="ADAL" clId="{21E6C9D6-5D8C-41B8-A06E-A06206128E64}"/>
    <pc:docChg chg="custSel addSld modSld">
      <pc:chgData name="Tristan Calilung" userId="65f9f902-f727-4df4-a8ca-40b86db01ce6" providerId="ADAL" clId="{21E6C9D6-5D8C-41B8-A06E-A06206128E64}" dt="2023-10-25T12:03:33.063" v="1492" actId="1076"/>
      <pc:docMkLst>
        <pc:docMk/>
      </pc:docMkLst>
      <pc:sldChg chg="modSp mod">
        <pc:chgData name="Tristan Calilung" userId="65f9f902-f727-4df4-a8ca-40b86db01ce6" providerId="ADAL" clId="{21E6C9D6-5D8C-41B8-A06E-A06206128E64}" dt="2023-10-25T12:03:33.063" v="1492" actId="1076"/>
        <pc:sldMkLst>
          <pc:docMk/>
          <pc:sldMk cId="2679479718" sldId="263"/>
        </pc:sldMkLst>
        <pc:picChg chg="mod">
          <ac:chgData name="Tristan Calilung" userId="65f9f902-f727-4df4-a8ca-40b86db01ce6" providerId="ADAL" clId="{21E6C9D6-5D8C-41B8-A06E-A06206128E64}" dt="2023-10-25T12:03:33.063" v="1492" actId="1076"/>
          <ac:picMkLst>
            <pc:docMk/>
            <pc:sldMk cId="2679479718" sldId="263"/>
            <ac:picMk id="4" creationId="{2705AD3C-74A0-3781-FE84-44F914A0272E}"/>
          </ac:picMkLst>
        </pc:picChg>
      </pc:sldChg>
      <pc:sldChg chg="modSp new mod">
        <pc:chgData name="Tristan Calilung" userId="65f9f902-f727-4df4-a8ca-40b86db01ce6" providerId="ADAL" clId="{21E6C9D6-5D8C-41B8-A06E-A06206128E64}" dt="2023-10-15T15:50:16.215" v="1455" actId="20577"/>
        <pc:sldMkLst>
          <pc:docMk/>
          <pc:sldMk cId="2638213312" sldId="266"/>
        </pc:sldMkLst>
        <pc:spChg chg="mod">
          <ac:chgData name="Tristan Calilung" userId="65f9f902-f727-4df4-a8ca-40b86db01ce6" providerId="ADAL" clId="{21E6C9D6-5D8C-41B8-A06E-A06206128E64}" dt="2023-10-15T14:35:51.544" v="5" actId="20577"/>
          <ac:spMkLst>
            <pc:docMk/>
            <pc:sldMk cId="2638213312" sldId="266"/>
            <ac:spMk id="2" creationId="{7225CF3C-FF4B-637E-27FB-CDFEDCFC30AE}"/>
          </ac:spMkLst>
        </pc:spChg>
        <pc:spChg chg="mod">
          <ac:chgData name="Tristan Calilung" userId="65f9f902-f727-4df4-a8ca-40b86db01ce6" providerId="ADAL" clId="{21E6C9D6-5D8C-41B8-A06E-A06206128E64}" dt="2023-10-15T15:50:16.215" v="1455" actId="20577"/>
          <ac:spMkLst>
            <pc:docMk/>
            <pc:sldMk cId="2638213312" sldId="266"/>
            <ac:spMk id="3" creationId="{EA1EEDB8-E49F-126C-CF93-617020BB6F52}"/>
          </ac:spMkLst>
        </pc:spChg>
      </pc:sldChg>
      <pc:sldChg chg="modSp mod">
        <pc:chgData name="Tristan Calilung" userId="65f9f902-f727-4df4-a8ca-40b86db01ce6" providerId="ADAL" clId="{21E6C9D6-5D8C-41B8-A06E-A06206128E64}" dt="2023-10-17T13:38:07.005" v="1464" actId="20577"/>
        <pc:sldMkLst>
          <pc:docMk/>
          <pc:sldMk cId="1260367163" sldId="271"/>
        </pc:sldMkLst>
        <pc:spChg chg="mod">
          <ac:chgData name="Tristan Calilung" userId="65f9f902-f727-4df4-a8ca-40b86db01ce6" providerId="ADAL" clId="{21E6C9D6-5D8C-41B8-A06E-A06206128E64}" dt="2023-10-17T13:38:07.005" v="1464" actId="20577"/>
          <ac:spMkLst>
            <pc:docMk/>
            <pc:sldMk cId="1260367163" sldId="271"/>
            <ac:spMk id="3" creationId="{ACEE208A-9E0C-DE37-5427-0B1F2130809D}"/>
          </ac:spMkLst>
        </pc:spChg>
      </pc:sldChg>
      <pc:sldChg chg="modSp new mod">
        <pc:chgData name="Tristan Calilung" userId="65f9f902-f727-4df4-a8ca-40b86db01ce6" providerId="ADAL" clId="{21E6C9D6-5D8C-41B8-A06E-A06206128E64}" dt="2023-10-17T13:38:15.904" v="1483" actId="20577"/>
        <pc:sldMkLst>
          <pc:docMk/>
          <pc:sldMk cId="80597485" sldId="272"/>
        </pc:sldMkLst>
        <pc:spChg chg="mod">
          <ac:chgData name="Tristan Calilung" userId="65f9f902-f727-4df4-a8ca-40b86db01ce6" providerId="ADAL" clId="{21E6C9D6-5D8C-41B8-A06E-A06206128E64}" dt="2023-10-17T13:38:15.904" v="1483" actId="20577"/>
          <ac:spMkLst>
            <pc:docMk/>
            <pc:sldMk cId="80597485" sldId="272"/>
            <ac:spMk id="2" creationId="{5FC2F832-E34C-76EE-BCC1-8FCC236F0D77}"/>
          </ac:spMkLst>
        </pc:spChg>
      </pc:sldChg>
    </pc:docChg>
  </pc:docChgLst>
  <pc:docChgLst>
    <pc:chgData name="Tristan Calilung" userId="65f9f902-f727-4df4-a8ca-40b86db01ce6" providerId="ADAL" clId="{C7E91490-3ACA-4AA2-AEF6-39DABE46D204}"/>
    <pc:docChg chg="undo custSel addSld modSld">
      <pc:chgData name="Tristan Calilung" userId="65f9f902-f727-4df4-a8ca-40b86db01ce6" providerId="ADAL" clId="{C7E91490-3ACA-4AA2-AEF6-39DABE46D204}" dt="2023-10-27T06:06:45.890" v="1550" actId="1076"/>
      <pc:docMkLst>
        <pc:docMk/>
      </pc:docMkLst>
      <pc:sldChg chg="modSp mod">
        <pc:chgData name="Tristan Calilung" userId="65f9f902-f727-4df4-a8ca-40b86db01ce6" providerId="ADAL" clId="{C7E91490-3ACA-4AA2-AEF6-39DABE46D204}" dt="2023-09-30T08:18:14.056" v="1" actId="20577"/>
        <pc:sldMkLst>
          <pc:docMk/>
          <pc:sldMk cId="2914944419" sldId="257"/>
        </pc:sldMkLst>
        <pc:spChg chg="mod">
          <ac:chgData name="Tristan Calilung" userId="65f9f902-f727-4df4-a8ca-40b86db01ce6" providerId="ADAL" clId="{C7E91490-3ACA-4AA2-AEF6-39DABE46D204}" dt="2023-09-30T08:18:14.056" v="1" actId="20577"/>
          <ac:spMkLst>
            <pc:docMk/>
            <pc:sldMk cId="2914944419" sldId="257"/>
            <ac:spMk id="4" creationId="{87C2156E-027D-CD1D-08F5-57460D177A20}"/>
          </ac:spMkLst>
        </pc:spChg>
      </pc:sldChg>
      <pc:sldChg chg="addSp delSp modSp mod">
        <pc:chgData name="Tristan Calilung" userId="65f9f902-f727-4df4-a8ca-40b86db01ce6" providerId="ADAL" clId="{C7E91490-3ACA-4AA2-AEF6-39DABE46D204}" dt="2023-09-30T08:27:01.991" v="453" actId="20577"/>
        <pc:sldMkLst>
          <pc:docMk/>
          <pc:sldMk cId="337432881" sldId="258"/>
        </pc:sldMkLst>
        <pc:spChg chg="add del">
          <ac:chgData name="Tristan Calilung" userId="65f9f902-f727-4df4-a8ca-40b86db01ce6" providerId="ADAL" clId="{C7E91490-3ACA-4AA2-AEF6-39DABE46D204}" dt="2023-09-30T08:18:22.428" v="3" actId="22"/>
          <ac:spMkLst>
            <pc:docMk/>
            <pc:sldMk cId="337432881" sldId="258"/>
            <ac:spMk id="5" creationId="{BD134D84-83FF-01FA-ADC0-B7961333A57C}"/>
          </ac:spMkLst>
        </pc:spChg>
        <pc:spChg chg="add del mod">
          <ac:chgData name="Tristan Calilung" userId="65f9f902-f727-4df4-a8ca-40b86db01ce6" providerId="ADAL" clId="{C7E91490-3ACA-4AA2-AEF6-39DABE46D204}" dt="2023-09-30T08:19:54.169" v="10" actId="1076"/>
          <ac:spMkLst>
            <pc:docMk/>
            <pc:sldMk cId="337432881" sldId="258"/>
            <ac:spMk id="6" creationId="{81C61A04-31FF-F024-C3BC-E6707B6D4B35}"/>
          </ac:spMkLst>
        </pc:spChg>
        <pc:spChg chg="add del mod">
          <ac:chgData name="Tristan Calilung" userId="65f9f902-f727-4df4-a8ca-40b86db01ce6" providerId="ADAL" clId="{C7E91490-3ACA-4AA2-AEF6-39DABE46D204}" dt="2023-09-30T08:20:09.381" v="13"/>
          <ac:spMkLst>
            <pc:docMk/>
            <pc:sldMk cId="337432881" sldId="258"/>
            <ac:spMk id="7" creationId="{3C870183-2F3B-4994-D7EE-8C07D7CFDF4A}"/>
          </ac:spMkLst>
        </pc:spChg>
        <pc:spChg chg="add mod">
          <ac:chgData name="Tristan Calilung" userId="65f9f902-f727-4df4-a8ca-40b86db01ce6" providerId="ADAL" clId="{C7E91490-3ACA-4AA2-AEF6-39DABE46D204}" dt="2023-09-30T08:21:09.652" v="22" actId="1076"/>
          <ac:spMkLst>
            <pc:docMk/>
            <pc:sldMk cId="337432881" sldId="258"/>
            <ac:spMk id="8" creationId="{212FBC5A-CF4C-8697-B125-8350A0FD157F}"/>
          </ac:spMkLst>
        </pc:spChg>
        <pc:spChg chg="add mod">
          <ac:chgData name="Tristan Calilung" userId="65f9f902-f727-4df4-a8ca-40b86db01ce6" providerId="ADAL" clId="{C7E91490-3ACA-4AA2-AEF6-39DABE46D204}" dt="2023-09-30T08:21:29.880" v="25" actId="208"/>
          <ac:spMkLst>
            <pc:docMk/>
            <pc:sldMk cId="337432881" sldId="258"/>
            <ac:spMk id="9" creationId="{006AA6E8-6636-35D0-36F0-64517B4A31D3}"/>
          </ac:spMkLst>
        </pc:spChg>
        <pc:spChg chg="add mod">
          <ac:chgData name="Tristan Calilung" userId="65f9f902-f727-4df4-a8ca-40b86db01ce6" providerId="ADAL" clId="{C7E91490-3ACA-4AA2-AEF6-39DABE46D204}" dt="2023-09-30T08:21:35.935" v="26" actId="208"/>
          <ac:spMkLst>
            <pc:docMk/>
            <pc:sldMk cId="337432881" sldId="258"/>
            <ac:spMk id="10" creationId="{E8C45B2B-2A77-4727-8171-E3D05F87B48D}"/>
          </ac:spMkLst>
        </pc:spChg>
        <pc:spChg chg="add mod">
          <ac:chgData name="Tristan Calilung" userId="65f9f902-f727-4df4-a8ca-40b86db01ce6" providerId="ADAL" clId="{C7E91490-3ACA-4AA2-AEF6-39DABE46D204}" dt="2023-09-30T08:22:23.830" v="30" actId="1076"/>
          <ac:spMkLst>
            <pc:docMk/>
            <pc:sldMk cId="337432881" sldId="258"/>
            <ac:spMk id="11" creationId="{B0A93C6B-751F-0612-16F5-BDCF5B6CD180}"/>
          </ac:spMkLst>
        </pc:spChg>
        <pc:spChg chg="add mod">
          <ac:chgData name="Tristan Calilung" userId="65f9f902-f727-4df4-a8ca-40b86db01ce6" providerId="ADAL" clId="{C7E91490-3ACA-4AA2-AEF6-39DABE46D204}" dt="2023-09-30T08:23:07.780" v="36" actId="1076"/>
          <ac:spMkLst>
            <pc:docMk/>
            <pc:sldMk cId="337432881" sldId="258"/>
            <ac:spMk id="12" creationId="{9502897F-BC9A-9802-2002-B7BABEC06109}"/>
          </ac:spMkLst>
        </pc:spChg>
        <pc:spChg chg="add mod">
          <ac:chgData name="Tristan Calilung" userId="65f9f902-f727-4df4-a8ca-40b86db01ce6" providerId="ADAL" clId="{C7E91490-3ACA-4AA2-AEF6-39DABE46D204}" dt="2023-09-30T08:27:01.991" v="453" actId="20577"/>
          <ac:spMkLst>
            <pc:docMk/>
            <pc:sldMk cId="337432881" sldId="258"/>
            <ac:spMk id="13" creationId="{E948B991-6E02-2F06-9255-D9092D79C511}"/>
          </ac:spMkLst>
        </pc:spChg>
      </pc:sldChg>
      <pc:sldChg chg="addSp delSp modSp mod modClrScheme chgLayout">
        <pc:chgData name="Tristan Calilung" userId="65f9f902-f727-4df4-a8ca-40b86db01ce6" providerId="ADAL" clId="{C7E91490-3ACA-4AA2-AEF6-39DABE46D204}" dt="2023-10-04T14:55:34.790" v="522" actId="20577"/>
        <pc:sldMkLst>
          <pc:docMk/>
          <pc:sldMk cId="2011203024" sldId="259"/>
        </pc:sldMkLst>
        <pc:spChg chg="add mod ord">
          <ac:chgData name="Tristan Calilung" userId="65f9f902-f727-4df4-a8ca-40b86db01ce6" providerId="ADAL" clId="{C7E91490-3ACA-4AA2-AEF6-39DABE46D204}" dt="2023-10-04T14:55:34.790" v="522" actId="20577"/>
          <ac:spMkLst>
            <pc:docMk/>
            <pc:sldMk cId="2011203024" sldId="259"/>
            <ac:spMk id="4" creationId="{7DE962AD-EAC9-CD97-81DF-18686B062802}"/>
          </ac:spMkLst>
        </pc:spChg>
        <pc:spChg chg="add del mod ord">
          <ac:chgData name="Tristan Calilung" userId="65f9f902-f727-4df4-a8ca-40b86db01ce6" providerId="ADAL" clId="{C7E91490-3ACA-4AA2-AEF6-39DABE46D204}" dt="2023-10-04T14:55:09.371" v="458"/>
          <ac:spMkLst>
            <pc:docMk/>
            <pc:sldMk cId="2011203024" sldId="259"/>
            <ac:spMk id="5" creationId="{C98AE367-5A1A-BAC1-86EF-7AEE972C5BC9}"/>
          </ac:spMkLst>
        </pc:spChg>
        <pc:picChg chg="add del mod">
          <ac:chgData name="Tristan Calilung" userId="65f9f902-f727-4df4-a8ca-40b86db01ce6" providerId="ADAL" clId="{C7E91490-3ACA-4AA2-AEF6-39DABE46D204}" dt="2023-10-04T14:55:08.244" v="457" actId="21"/>
          <ac:picMkLst>
            <pc:docMk/>
            <pc:sldMk cId="2011203024" sldId="259"/>
            <ac:picMk id="3" creationId="{9A3A5C65-46F3-6E45-C625-042A7FF429AF}"/>
          </ac:picMkLst>
        </pc:picChg>
        <pc:picChg chg="add mod">
          <ac:chgData name="Tristan Calilung" userId="65f9f902-f727-4df4-a8ca-40b86db01ce6" providerId="ADAL" clId="{C7E91490-3ACA-4AA2-AEF6-39DABE46D204}" dt="2023-10-04T14:55:12.607" v="460" actId="1076"/>
          <ac:picMkLst>
            <pc:docMk/>
            <pc:sldMk cId="2011203024" sldId="259"/>
            <ac:picMk id="6" creationId="{D4D0E6F3-A7B1-36DE-56E7-29427B7531D0}"/>
          </ac:picMkLst>
        </pc:picChg>
      </pc:sldChg>
      <pc:sldChg chg="modSp new mod">
        <pc:chgData name="Tristan Calilung" userId="65f9f902-f727-4df4-a8ca-40b86db01ce6" providerId="ADAL" clId="{C7E91490-3ACA-4AA2-AEF6-39DABE46D204}" dt="2023-10-04T14:56:43.016" v="530" actId="27636"/>
        <pc:sldMkLst>
          <pc:docMk/>
          <pc:sldMk cId="1395565298" sldId="260"/>
        </pc:sldMkLst>
        <pc:spChg chg="mod">
          <ac:chgData name="Tristan Calilung" userId="65f9f902-f727-4df4-a8ca-40b86db01ce6" providerId="ADAL" clId="{C7E91490-3ACA-4AA2-AEF6-39DABE46D204}" dt="2023-10-04T14:55:50.989" v="524"/>
          <ac:spMkLst>
            <pc:docMk/>
            <pc:sldMk cId="1395565298" sldId="260"/>
            <ac:spMk id="2" creationId="{3C6FFF2F-F946-FFFD-E49B-BD3DB397F4F1}"/>
          </ac:spMkLst>
        </pc:spChg>
        <pc:spChg chg="mod">
          <ac:chgData name="Tristan Calilung" userId="65f9f902-f727-4df4-a8ca-40b86db01ce6" providerId="ADAL" clId="{C7E91490-3ACA-4AA2-AEF6-39DABE46D204}" dt="2023-10-04T14:56:43.016" v="530" actId="27636"/>
          <ac:spMkLst>
            <pc:docMk/>
            <pc:sldMk cId="1395565298" sldId="260"/>
            <ac:spMk id="3" creationId="{C90ED5C8-3F22-F73D-849E-55BF8CA414A8}"/>
          </ac:spMkLst>
        </pc:spChg>
      </pc:sldChg>
      <pc:sldChg chg="modSp new mod">
        <pc:chgData name="Tristan Calilung" userId="65f9f902-f727-4df4-a8ca-40b86db01ce6" providerId="ADAL" clId="{C7E91490-3ACA-4AA2-AEF6-39DABE46D204}" dt="2023-10-07T04:23:28.505" v="677" actId="20577"/>
        <pc:sldMkLst>
          <pc:docMk/>
          <pc:sldMk cId="141914085" sldId="261"/>
        </pc:sldMkLst>
        <pc:spChg chg="mod">
          <ac:chgData name="Tristan Calilung" userId="65f9f902-f727-4df4-a8ca-40b86db01ce6" providerId="ADAL" clId="{C7E91490-3ACA-4AA2-AEF6-39DABE46D204}" dt="2023-10-07T04:22:31.127" v="654" actId="20577"/>
          <ac:spMkLst>
            <pc:docMk/>
            <pc:sldMk cId="141914085" sldId="261"/>
            <ac:spMk id="2" creationId="{459E61BB-7C61-3415-22C2-8891A858E19D}"/>
          </ac:spMkLst>
        </pc:spChg>
        <pc:spChg chg="mod">
          <ac:chgData name="Tristan Calilung" userId="65f9f902-f727-4df4-a8ca-40b86db01ce6" providerId="ADAL" clId="{C7E91490-3ACA-4AA2-AEF6-39DABE46D204}" dt="2023-10-07T04:23:28.505" v="677" actId="20577"/>
          <ac:spMkLst>
            <pc:docMk/>
            <pc:sldMk cId="141914085" sldId="261"/>
            <ac:spMk id="3" creationId="{5063A942-8CA3-A88C-5645-70FF9D54F0B1}"/>
          </ac:spMkLst>
        </pc:spChg>
      </pc:sldChg>
      <pc:sldChg chg="modSp new mod">
        <pc:chgData name="Tristan Calilung" userId="65f9f902-f727-4df4-a8ca-40b86db01ce6" providerId="ADAL" clId="{C7E91490-3ACA-4AA2-AEF6-39DABE46D204}" dt="2023-10-13T16:11:21.983" v="693"/>
        <pc:sldMkLst>
          <pc:docMk/>
          <pc:sldMk cId="2088526987" sldId="262"/>
        </pc:sldMkLst>
        <pc:spChg chg="mod">
          <ac:chgData name="Tristan Calilung" userId="65f9f902-f727-4df4-a8ca-40b86db01ce6" providerId="ADAL" clId="{C7E91490-3ACA-4AA2-AEF6-39DABE46D204}" dt="2023-10-13T16:11:20.944" v="692" actId="20577"/>
          <ac:spMkLst>
            <pc:docMk/>
            <pc:sldMk cId="2088526987" sldId="262"/>
            <ac:spMk id="2" creationId="{093CAFD4-9A12-249C-31EA-29AC133ED684}"/>
          </ac:spMkLst>
        </pc:spChg>
        <pc:spChg chg="mod">
          <ac:chgData name="Tristan Calilung" userId="65f9f902-f727-4df4-a8ca-40b86db01ce6" providerId="ADAL" clId="{C7E91490-3ACA-4AA2-AEF6-39DABE46D204}" dt="2023-10-13T16:11:21.983" v="693"/>
          <ac:spMkLst>
            <pc:docMk/>
            <pc:sldMk cId="2088526987" sldId="262"/>
            <ac:spMk id="3" creationId="{3FDD982A-DC79-F93F-B915-7C032ACA18E1}"/>
          </ac:spMkLst>
        </pc:spChg>
      </pc:sldChg>
      <pc:sldChg chg="addSp delSp modSp new mod modAnim">
        <pc:chgData name="Tristan Calilung" userId="65f9f902-f727-4df4-a8ca-40b86db01ce6" providerId="ADAL" clId="{C7E91490-3ACA-4AA2-AEF6-39DABE46D204}" dt="2023-10-18T05:28:12.485" v="1547" actId="1076"/>
        <pc:sldMkLst>
          <pc:docMk/>
          <pc:sldMk cId="2679479718" sldId="263"/>
        </pc:sldMkLst>
        <pc:spChg chg="mod">
          <ac:chgData name="Tristan Calilung" userId="65f9f902-f727-4df4-a8ca-40b86db01ce6" providerId="ADAL" clId="{C7E91490-3ACA-4AA2-AEF6-39DABE46D204}" dt="2023-10-15T10:24:49.966" v="714" actId="20577"/>
          <ac:spMkLst>
            <pc:docMk/>
            <pc:sldMk cId="2679479718" sldId="263"/>
            <ac:spMk id="2" creationId="{0DD30FCF-8E4A-B1E5-F164-541849283D2F}"/>
          </ac:spMkLst>
        </pc:spChg>
        <pc:spChg chg="del">
          <ac:chgData name="Tristan Calilung" userId="65f9f902-f727-4df4-a8ca-40b86db01ce6" providerId="ADAL" clId="{C7E91490-3ACA-4AA2-AEF6-39DABE46D204}" dt="2023-10-15T10:38:04.941" v="715"/>
          <ac:spMkLst>
            <pc:docMk/>
            <pc:sldMk cId="2679479718" sldId="263"/>
            <ac:spMk id="3" creationId="{3D4572C3-B83D-A7AE-2F0F-83B040F8FF35}"/>
          </ac:spMkLst>
        </pc:spChg>
        <pc:picChg chg="add mod">
          <ac:chgData name="Tristan Calilung" userId="65f9f902-f727-4df4-a8ca-40b86db01ce6" providerId="ADAL" clId="{C7E91490-3ACA-4AA2-AEF6-39DABE46D204}" dt="2023-10-18T05:28:12.485" v="1547" actId="1076"/>
          <ac:picMkLst>
            <pc:docMk/>
            <pc:sldMk cId="2679479718" sldId="263"/>
            <ac:picMk id="4" creationId="{2705AD3C-74A0-3781-FE84-44F914A0272E}"/>
          </ac:picMkLst>
        </pc:picChg>
      </pc:sldChg>
      <pc:sldChg chg="modSp new mod">
        <pc:chgData name="Tristan Calilung" userId="65f9f902-f727-4df4-a8ca-40b86db01ce6" providerId="ADAL" clId="{C7E91490-3ACA-4AA2-AEF6-39DABE46D204}" dt="2023-10-15T10:45:28.357" v="841" actId="20577"/>
        <pc:sldMkLst>
          <pc:docMk/>
          <pc:sldMk cId="788184969" sldId="264"/>
        </pc:sldMkLst>
        <pc:spChg chg="mod">
          <ac:chgData name="Tristan Calilung" userId="65f9f902-f727-4df4-a8ca-40b86db01ce6" providerId="ADAL" clId="{C7E91490-3ACA-4AA2-AEF6-39DABE46D204}" dt="2023-10-15T10:42:00.690" v="729" actId="20577"/>
          <ac:spMkLst>
            <pc:docMk/>
            <pc:sldMk cId="788184969" sldId="264"/>
            <ac:spMk id="2" creationId="{3891D9DD-6990-3659-C66F-514A3056C97A}"/>
          </ac:spMkLst>
        </pc:spChg>
        <pc:spChg chg="mod">
          <ac:chgData name="Tristan Calilung" userId="65f9f902-f727-4df4-a8ca-40b86db01ce6" providerId="ADAL" clId="{C7E91490-3ACA-4AA2-AEF6-39DABE46D204}" dt="2023-10-15T10:45:28.357" v="841" actId="20577"/>
          <ac:spMkLst>
            <pc:docMk/>
            <pc:sldMk cId="788184969" sldId="264"/>
            <ac:spMk id="3" creationId="{F7951F26-9F2C-3756-AF81-8937F1C6D40D}"/>
          </ac:spMkLst>
        </pc:spChg>
      </pc:sldChg>
      <pc:sldChg chg="modSp new mod">
        <pc:chgData name="Tristan Calilung" userId="65f9f902-f727-4df4-a8ca-40b86db01ce6" providerId="ADAL" clId="{C7E91490-3ACA-4AA2-AEF6-39DABE46D204}" dt="2023-10-16T16:22:56.309" v="1354" actId="20577"/>
        <pc:sldMkLst>
          <pc:docMk/>
          <pc:sldMk cId="3894230995" sldId="265"/>
        </pc:sldMkLst>
        <pc:spChg chg="mod">
          <ac:chgData name="Tristan Calilung" userId="65f9f902-f727-4df4-a8ca-40b86db01ce6" providerId="ADAL" clId="{C7E91490-3ACA-4AA2-AEF6-39DABE46D204}" dt="2023-10-15T11:53:36.921" v="872" actId="20577"/>
          <ac:spMkLst>
            <pc:docMk/>
            <pc:sldMk cId="3894230995" sldId="265"/>
            <ac:spMk id="2" creationId="{58248B40-884D-27A6-6A22-11C416A04C44}"/>
          </ac:spMkLst>
        </pc:spChg>
        <pc:spChg chg="mod">
          <ac:chgData name="Tristan Calilung" userId="65f9f902-f727-4df4-a8ca-40b86db01ce6" providerId="ADAL" clId="{C7E91490-3ACA-4AA2-AEF6-39DABE46D204}" dt="2023-10-16T16:22:56.309" v="1354" actId="20577"/>
          <ac:spMkLst>
            <pc:docMk/>
            <pc:sldMk cId="3894230995" sldId="265"/>
            <ac:spMk id="3" creationId="{016952AE-C37E-D529-EDA6-86635617EF7C}"/>
          </ac:spMkLst>
        </pc:spChg>
      </pc:sldChg>
      <pc:sldChg chg="modSp mod">
        <pc:chgData name="Tristan Calilung" userId="65f9f902-f727-4df4-a8ca-40b86db01ce6" providerId="ADAL" clId="{C7E91490-3ACA-4AA2-AEF6-39DABE46D204}" dt="2023-10-16T02:40:36.015" v="1084" actId="20577"/>
        <pc:sldMkLst>
          <pc:docMk/>
          <pc:sldMk cId="2638213312" sldId="266"/>
        </pc:sldMkLst>
        <pc:spChg chg="mod">
          <ac:chgData name="Tristan Calilung" userId="65f9f902-f727-4df4-a8ca-40b86db01ce6" providerId="ADAL" clId="{C7E91490-3ACA-4AA2-AEF6-39DABE46D204}" dt="2023-10-16T02:40:36.015" v="1084" actId="20577"/>
          <ac:spMkLst>
            <pc:docMk/>
            <pc:sldMk cId="2638213312" sldId="266"/>
            <ac:spMk id="3" creationId="{EA1EEDB8-E49F-126C-CF93-617020BB6F52}"/>
          </ac:spMkLst>
        </pc:spChg>
      </pc:sldChg>
      <pc:sldChg chg="addSp delSp modSp new mod">
        <pc:chgData name="Tristan Calilung" userId="65f9f902-f727-4df4-a8ca-40b86db01ce6" providerId="ADAL" clId="{C7E91490-3ACA-4AA2-AEF6-39DABE46D204}" dt="2023-10-16T04:31:49.193" v="1123" actId="207"/>
        <pc:sldMkLst>
          <pc:docMk/>
          <pc:sldMk cId="739695205" sldId="267"/>
        </pc:sldMkLst>
        <pc:spChg chg="mod">
          <ac:chgData name="Tristan Calilung" userId="65f9f902-f727-4df4-a8ca-40b86db01ce6" providerId="ADAL" clId="{C7E91490-3ACA-4AA2-AEF6-39DABE46D204}" dt="2023-10-16T04:31:22.434" v="1120" actId="20577"/>
          <ac:spMkLst>
            <pc:docMk/>
            <pc:sldMk cId="739695205" sldId="267"/>
            <ac:spMk id="2" creationId="{EF41E969-15E4-1201-ABBE-AEA426BF9FA0}"/>
          </ac:spMkLst>
        </pc:spChg>
        <pc:spChg chg="del">
          <ac:chgData name="Tristan Calilung" userId="65f9f902-f727-4df4-a8ca-40b86db01ce6" providerId="ADAL" clId="{C7E91490-3ACA-4AA2-AEF6-39DABE46D204}" dt="2023-10-16T04:31:31.173" v="1121" actId="478"/>
          <ac:spMkLst>
            <pc:docMk/>
            <pc:sldMk cId="739695205" sldId="267"/>
            <ac:spMk id="3" creationId="{AF869D65-EBEE-21CB-66B1-B108ECCF35C0}"/>
          </ac:spMkLst>
        </pc:spChg>
        <pc:spChg chg="add mod">
          <ac:chgData name="Tristan Calilung" userId="65f9f902-f727-4df4-a8ca-40b86db01ce6" providerId="ADAL" clId="{C7E91490-3ACA-4AA2-AEF6-39DABE46D204}" dt="2023-10-16T04:31:49.193" v="1123" actId="207"/>
          <ac:spMkLst>
            <pc:docMk/>
            <pc:sldMk cId="739695205" sldId="267"/>
            <ac:spMk id="4" creationId="{B3BCA14C-FC74-1C10-3A06-4D05D3675A7B}"/>
          </ac:spMkLst>
        </pc:spChg>
      </pc:sldChg>
      <pc:sldChg chg="addSp modSp new mod">
        <pc:chgData name="Tristan Calilung" userId="65f9f902-f727-4df4-a8ca-40b86db01ce6" providerId="ADAL" clId="{C7E91490-3ACA-4AA2-AEF6-39DABE46D204}" dt="2023-10-16T12:40:23.842" v="1181" actId="1076"/>
        <pc:sldMkLst>
          <pc:docMk/>
          <pc:sldMk cId="1584662709" sldId="268"/>
        </pc:sldMkLst>
        <pc:spChg chg="mod">
          <ac:chgData name="Tristan Calilung" userId="65f9f902-f727-4df4-a8ca-40b86db01ce6" providerId="ADAL" clId="{C7E91490-3ACA-4AA2-AEF6-39DABE46D204}" dt="2023-10-16T12:39:41.834" v="1162" actId="20577"/>
          <ac:spMkLst>
            <pc:docMk/>
            <pc:sldMk cId="1584662709" sldId="268"/>
            <ac:spMk id="2" creationId="{5E0EFD07-DDAC-6D3C-28EC-0AA37F70C55E}"/>
          </ac:spMkLst>
        </pc:spChg>
        <pc:spChg chg="mod">
          <ac:chgData name="Tristan Calilung" userId="65f9f902-f727-4df4-a8ca-40b86db01ce6" providerId="ADAL" clId="{C7E91490-3ACA-4AA2-AEF6-39DABE46D204}" dt="2023-10-16T12:39:50.297" v="1178" actId="20577"/>
          <ac:spMkLst>
            <pc:docMk/>
            <pc:sldMk cId="1584662709" sldId="268"/>
            <ac:spMk id="3" creationId="{B0EAC802-9E1E-2922-2940-4C49259E1174}"/>
          </ac:spMkLst>
        </pc:spChg>
        <pc:picChg chg="add mod">
          <ac:chgData name="Tristan Calilung" userId="65f9f902-f727-4df4-a8ca-40b86db01ce6" providerId="ADAL" clId="{C7E91490-3ACA-4AA2-AEF6-39DABE46D204}" dt="2023-10-16T12:40:23.842" v="1181" actId="1076"/>
          <ac:picMkLst>
            <pc:docMk/>
            <pc:sldMk cId="1584662709" sldId="268"/>
            <ac:picMk id="5" creationId="{8BB2BED5-AA1E-026C-1CD9-6B8F20F077E9}"/>
          </ac:picMkLst>
        </pc:picChg>
      </pc:sldChg>
      <pc:sldChg chg="modSp new mod">
        <pc:chgData name="Tristan Calilung" userId="65f9f902-f727-4df4-a8ca-40b86db01ce6" providerId="ADAL" clId="{C7E91490-3ACA-4AA2-AEF6-39DABE46D204}" dt="2023-10-16T14:30:54.908" v="1244" actId="20577"/>
        <pc:sldMkLst>
          <pc:docMk/>
          <pc:sldMk cId="1341156455" sldId="269"/>
        </pc:sldMkLst>
        <pc:spChg chg="mod">
          <ac:chgData name="Tristan Calilung" userId="65f9f902-f727-4df4-a8ca-40b86db01ce6" providerId="ADAL" clId="{C7E91490-3ACA-4AA2-AEF6-39DABE46D204}" dt="2023-10-16T14:30:54.908" v="1244" actId="20577"/>
          <ac:spMkLst>
            <pc:docMk/>
            <pc:sldMk cId="1341156455" sldId="269"/>
            <ac:spMk id="2" creationId="{552614DA-4B89-E400-4CD6-AE33BA757E61}"/>
          </ac:spMkLst>
        </pc:spChg>
        <pc:spChg chg="mod">
          <ac:chgData name="Tristan Calilung" userId="65f9f902-f727-4df4-a8ca-40b86db01ce6" providerId="ADAL" clId="{C7E91490-3ACA-4AA2-AEF6-39DABE46D204}" dt="2023-10-16T14:30:50.698" v="1231" actId="20577"/>
          <ac:spMkLst>
            <pc:docMk/>
            <pc:sldMk cId="1341156455" sldId="269"/>
            <ac:spMk id="3" creationId="{2B273B14-530D-0D70-1FF7-8E9B152E9804}"/>
          </ac:spMkLst>
        </pc:spChg>
      </pc:sldChg>
      <pc:sldChg chg="addSp delSp modSp new mod delAnim">
        <pc:chgData name="Tristan Calilung" userId="65f9f902-f727-4df4-a8ca-40b86db01ce6" providerId="ADAL" clId="{C7E91490-3ACA-4AA2-AEF6-39DABE46D204}" dt="2023-10-27T06:06:45.890" v="1550" actId="1076"/>
        <pc:sldMkLst>
          <pc:docMk/>
          <pc:sldMk cId="4137325319" sldId="270"/>
        </pc:sldMkLst>
        <pc:spChg chg="mod">
          <ac:chgData name="Tristan Calilung" userId="65f9f902-f727-4df4-a8ca-40b86db01ce6" providerId="ADAL" clId="{C7E91490-3ACA-4AA2-AEF6-39DABE46D204}" dt="2023-10-16T16:19:31.875" v="1284" actId="20577"/>
          <ac:spMkLst>
            <pc:docMk/>
            <pc:sldMk cId="4137325319" sldId="270"/>
            <ac:spMk id="2" creationId="{34BA67A1-401D-A05A-E439-7F26C00EF0A8}"/>
          </ac:spMkLst>
        </pc:spChg>
        <pc:spChg chg="add mod">
          <ac:chgData name="Tristan Calilung" userId="65f9f902-f727-4df4-a8ca-40b86db01ce6" providerId="ADAL" clId="{C7E91490-3ACA-4AA2-AEF6-39DABE46D204}" dt="2023-10-16T16:23:05.427" v="1355" actId="1076"/>
          <ac:spMkLst>
            <pc:docMk/>
            <pc:sldMk cId="4137325319" sldId="270"/>
            <ac:spMk id="5" creationId="{AB511FEF-7BAA-598E-B6E3-F8DBB3E0B2E8}"/>
          </ac:spMkLst>
        </pc:spChg>
        <pc:spChg chg="add mod">
          <ac:chgData name="Tristan Calilung" userId="65f9f902-f727-4df4-a8ca-40b86db01ce6" providerId="ADAL" clId="{C7E91490-3ACA-4AA2-AEF6-39DABE46D204}" dt="2023-10-16T16:24:20.685" v="1529" actId="20577"/>
          <ac:spMkLst>
            <pc:docMk/>
            <pc:sldMk cId="4137325319" sldId="270"/>
            <ac:spMk id="6" creationId="{0171BFAD-7282-0CF7-351B-928556BB51A9}"/>
          </ac:spMkLst>
        </pc:spChg>
        <pc:spChg chg="add del mod">
          <ac:chgData name="Tristan Calilung" userId="65f9f902-f727-4df4-a8ca-40b86db01ce6" providerId="ADAL" clId="{C7E91490-3ACA-4AA2-AEF6-39DABE46D204}" dt="2023-10-27T06:06:42.756" v="1549" actId="22"/>
          <ac:spMkLst>
            <pc:docMk/>
            <pc:sldMk cId="4137325319" sldId="270"/>
            <ac:spMk id="7" creationId="{5F8A6A31-0167-5024-5AA5-190FA8EA44E0}"/>
          </ac:spMkLst>
        </pc:spChg>
        <pc:picChg chg="del mod">
          <ac:chgData name="Tristan Calilung" userId="65f9f902-f727-4df4-a8ca-40b86db01ce6" providerId="ADAL" clId="{C7E91490-3ACA-4AA2-AEF6-39DABE46D204}" dt="2023-10-27T06:06:41.140" v="1548" actId="478"/>
          <ac:picMkLst>
            <pc:docMk/>
            <pc:sldMk cId="4137325319" sldId="270"/>
            <ac:picMk id="4" creationId="{EB0DC278-116F-2D3C-2CAA-B1F06761935A}"/>
          </ac:picMkLst>
        </pc:picChg>
        <pc:picChg chg="add mod ord">
          <ac:chgData name="Tristan Calilung" userId="65f9f902-f727-4df4-a8ca-40b86db01ce6" providerId="ADAL" clId="{C7E91490-3ACA-4AA2-AEF6-39DABE46D204}" dt="2023-10-27T06:06:45.890" v="1550" actId="1076"/>
          <ac:picMkLst>
            <pc:docMk/>
            <pc:sldMk cId="4137325319" sldId="270"/>
            <ac:picMk id="9" creationId="{C77DA055-4836-E652-0A59-C5D7E912866C}"/>
          </ac:picMkLst>
        </pc:picChg>
      </pc:sldChg>
      <pc:sldChg chg="modSp new mod">
        <pc:chgData name="Tristan Calilung" userId="65f9f902-f727-4df4-a8ca-40b86db01ce6" providerId="ADAL" clId="{C7E91490-3ACA-4AA2-AEF6-39DABE46D204}" dt="2023-10-16T17:30:48.218" v="1542" actId="20577"/>
        <pc:sldMkLst>
          <pc:docMk/>
          <pc:sldMk cId="1260367163" sldId="271"/>
        </pc:sldMkLst>
        <pc:spChg chg="mod">
          <ac:chgData name="Tristan Calilung" userId="65f9f902-f727-4df4-a8ca-40b86db01ce6" providerId="ADAL" clId="{C7E91490-3ACA-4AA2-AEF6-39DABE46D204}" dt="2023-10-16T17:30:48.218" v="1542" actId="20577"/>
          <ac:spMkLst>
            <pc:docMk/>
            <pc:sldMk cId="1260367163" sldId="271"/>
            <ac:spMk id="2" creationId="{3428CB01-8E75-799D-6D6A-C60BCD060D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C779-C711-E7B0-6A5B-FE571B2D3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28DAB-900A-8E5C-0F50-3A6AB1C32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71A3-61FE-8E4C-0297-9CB3A76C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C9647-CE7C-7D0F-827C-3AE26BC6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A0E45-125C-D10C-CDEC-D126E9F0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56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3813-955B-5917-8D1D-98765DE1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D16B-BFE0-3E8F-BCD6-82D13DD6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1C5A9-241F-F2FC-D1D0-FF8FCFE0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F93E-BBCD-26EA-9274-9DF279BC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80A2F-55CF-F54C-6A4B-7D6130B9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8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73EB3-441F-D75D-006F-6B00769AA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52C7A-CD56-797A-D2DD-17631B4C1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5FD9-414B-280A-4E69-49BFA270D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A0C0-15A8-3EA4-8C8E-57EA492C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93660-2155-CE70-53EE-70501AAC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621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DA6C-3566-C982-22E5-39B08377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FD46-FBBB-ABC1-A0BA-988D1551C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E66BC-D6F3-5291-C18E-5F373247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A479-7D0E-39B3-D9AD-7C2CCE52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A0E4-62A8-26A5-F187-6B80CE35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42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2D54-2059-D1CF-22FE-970DA2F8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0A770-6130-A386-804C-0115A9416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D82E-25BF-37B5-B362-3503D92E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6E2C-4518-C7D5-660E-7E628A49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5052-6F12-6C11-3968-94B76CE9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9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B952-B008-E1E3-8BE3-A0B64330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274C-A1FC-6F38-A2F1-1B1050143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9120C-55BF-03F3-8D8D-9388EFD2C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231BB-E8FD-6F24-077E-A8F85548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B48FA-04EC-756B-C1BD-0D0D8067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E478B-A433-82D9-C451-B835BE85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512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672-CCFA-054F-C2B2-C392DF26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7DFCA-7B16-7222-AF27-3883FE83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784EE-B444-0E15-9844-83BC33187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10C1F-A758-BA79-3143-9FA6EDAF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D6C5A-423E-D376-2A69-D45E5C747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D721B-3C81-88D4-218F-9428CC62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C2F7C2-1023-DA2A-FB44-932062384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663E2-E0C2-E915-1758-05B1F6A8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753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9F05-CEE0-E028-6383-0F9FD2B7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4AD93-0762-E38A-BFEB-B4331283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E825F-EA56-74A2-7C47-7B7E2698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6CFED-F995-A0DE-4607-C90BFEE0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65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2F9CF-EF15-F58B-41EE-65A7B316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F1881-97B8-BAC1-6983-225C9D19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032A-4A69-7F54-166F-7120A4AF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232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23B-0DAC-732C-ED9A-4AEF5105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A295-E14B-1D22-4E8D-62872C530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FCFFA-4A6C-6B2A-A84E-A18AF562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96B12-FA73-F6FD-0F4F-17B65A35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F881-3EDA-E48A-AF9B-DC127D7E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2AF78-A191-BB66-D301-9BA6B9A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07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7E0C-A746-EDDC-4B01-9140122E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BD4B1-1932-6BFF-E9E5-9E63A93E2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9A93-DC54-6475-5E08-8A0C8544C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4B922-425D-93B1-0308-B1F83F43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64B69-44BB-647A-8AEF-1F579829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CB773-C2CB-B7A5-FBF2-FBD35849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4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6034C-4EAC-3A78-599D-2835BC0C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9A33-5ABA-9573-5277-904801F6B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BF6A1-A32A-7E55-7AE7-16AE973A3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97EEF-7EAE-4E17-B2FC-7BA7B8DBFF43}" type="datetimeFigureOut">
              <a:rPr lang="en-AU" smtClean="0"/>
              <a:t>26/10/2023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6E0F5-6BB8-3D98-BC4D-844C310D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0FE4-34E5-F91F-7B7F-9F3C1E051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D875-62BF-4110-9E54-B2C7C798D5B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596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C207-49F4-CD59-5069-824CD4B1D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Prototype 1 IoT4Lunch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2CFCA-94DA-AAAD-2C28-5F50651DB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Temperature Only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47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8B40-884D-27A6-6A22-11C416A0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Tri-sensor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52AE-C37E-D529-EDA6-86635617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 =  450 – 550 | Safe</a:t>
            </a:r>
          </a:p>
          <a:p>
            <a:r>
              <a:rPr lang="en-US">
                <a:highlight>
                  <a:srgbClr val="FFFF00"/>
                </a:highlight>
              </a:rPr>
              <a:t>Y = safe 600 , under 600 unsafe, 500 flat</a:t>
            </a:r>
          </a:p>
        </p:txBody>
      </p:sp>
    </p:spTree>
    <p:extLst>
      <p:ext uri="{BB962C8B-B14F-4D97-AF65-F5344CB8AC3E}">
        <p14:creationId xmlns:p14="http://schemas.microsoft.com/office/powerpoint/2010/main" val="389423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CF3C-FF4B-637E-27FB-CDFEDCFC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EDB8-E49F-126C-CF93-617020BB6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AU"/>
              <a:t>IOT Device 1 : Temperature Sensor, XYZ Sensor, Bluetooth</a:t>
            </a:r>
          </a:p>
          <a:p>
            <a:pPr marL="0" indent="0">
              <a:buNone/>
            </a:pPr>
            <a:r>
              <a:rPr lang="en-AU"/>
              <a:t>Modes</a:t>
            </a:r>
          </a:p>
          <a:p>
            <a:pPr lvl="1"/>
            <a:r>
              <a:rPr lang="en-AU"/>
              <a:t>Initialized – No Data</a:t>
            </a:r>
          </a:p>
          <a:p>
            <a:pPr lvl="1"/>
            <a:r>
              <a:rPr lang="en-AU"/>
              <a:t>Mode 1 – Temperature And Motion</a:t>
            </a:r>
          </a:p>
          <a:p>
            <a:pPr lvl="1"/>
            <a:r>
              <a:rPr lang="en-AU"/>
              <a:t>Mode 2 – Temperature</a:t>
            </a:r>
          </a:p>
          <a:p>
            <a:pPr lvl="1"/>
            <a:r>
              <a:rPr lang="en-AU"/>
              <a:t>Mode 3 – Motion</a:t>
            </a:r>
          </a:p>
          <a:p>
            <a:r>
              <a:rPr lang="en-AU"/>
              <a:t>Modes are set by IOT Device 2.</a:t>
            </a:r>
          </a:p>
          <a:p>
            <a:pPr marL="0" indent="0">
              <a:buNone/>
            </a:pPr>
            <a:r>
              <a:rPr lang="en-AU"/>
              <a:t>IOT Device 2 : 6 LEDs (4 in a Row, 2 Separate), Rotary Encoder, LED Button.</a:t>
            </a:r>
          </a:p>
          <a:p>
            <a:pPr lvl="1"/>
            <a:r>
              <a:rPr lang="en-AU"/>
              <a:t>4 in a Row :</a:t>
            </a:r>
          </a:p>
          <a:p>
            <a:pPr lvl="2"/>
            <a:r>
              <a:rPr lang="en-AU"/>
              <a:t>Red is Initialized</a:t>
            </a:r>
          </a:p>
          <a:p>
            <a:pPr lvl="2"/>
            <a:r>
              <a:rPr lang="en-AU"/>
              <a:t>Green is – Temperature and Motion </a:t>
            </a:r>
          </a:p>
          <a:p>
            <a:pPr lvl="2"/>
            <a:r>
              <a:rPr lang="en-AU"/>
              <a:t>Orange is Temperature</a:t>
            </a:r>
          </a:p>
          <a:p>
            <a:pPr lvl="2"/>
            <a:r>
              <a:rPr lang="en-AU"/>
              <a:t>Yellow is Motion</a:t>
            </a:r>
          </a:p>
          <a:p>
            <a:pPr lvl="1"/>
            <a:r>
              <a:rPr lang="en-AU"/>
              <a:t>2 Separate :</a:t>
            </a:r>
          </a:p>
          <a:p>
            <a:pPr lvl="2"/>
            <a:r>
              <a:rPr lang="en-AU"/>
              <a:t>Green = In Mode</a:t>
            </a:r>
          </a:p>
          <a:p>
            <a:pPr lvl="2"/>
            <a:r>
              <a:rPr lang="en-AU"/>
              <a:t>Red = Not in Current Mode</a:t>
            </a:r>
          </a:p>
          <a:p>
            <a:pPr lvl="1"/>
            <a:r>
              <a:rPr lang="en-AU"/>
              <a:t>Rotary Encoder</a:t>
            </a:r>
          </a:p>
          <a:p>
            <a:pPr lvl="2"/>
            <a:r>
              <a:rPr lang="en-AU"/>
              <a:t>Counter = 1-4. 1 is off, 2 is mode 1, 3 is mode 2, 4 is mode 3.</a:t>
            </a:r>
          </a:p>
          <a:p>
            <a:pPr lvl="2"/>
            <a:r>
              <a:rPr lang="en-AU"/>
              <a:t>Switch = Ok signal to send signal to IOT Device 2 to change mode.</a:t>
            </a:r>
          </a:p>
          <a:p>
            <a:pPr marL="0" indent="0">
              <a:buNone/>
            </a:pPr>
            <a:r>
              <a:rPr lang="en-AU"/>
              <a:t>IOT Device 3: 1x Buzzer, 1x Traffic Light, 1x Yellow, 1x Red</a:t>
            </a:r>
          </a:p>
          <a:p>
            <a:pPr lvl="1"/>
            <a:r>
              <a:rPr lang="en-AU"/>
              <a:t>Buzzer works with Traffic Light. On red a sound byte will be played.</a:t>
            </a:r>
          </a:p>
          <a:p>
            <a:pPr lvl="1"/>
            <a:r>
              <a:rPr lang="en-AU"/>
              <a:t>Green means it is within temperature</a:t>
            </a:r>
          </a:p>
          <a:p>
            <a:pPr lvl="1"/>
            <a:r>
              <a:rPr lang="en-AU"/>
              <a:t>Yellow means its reaching a certain temperature</a:t>
            </a:r>
          </a:p>
          <a:p>
            <a:pPr lvl="1"/>
            <a:r>
              <a:rPr lang="en-AU"/>
              <a:t>Red is a Warning.</a:t>
            </a:r>
          </a:p>
          <a:p>
            <a:pPr lvl="1"/>
            <a:r>
              <a:rPr lang="en-AU"/>
              <a:t>2</a:t>
            </a:r>
            <a:r>
              <a:rPr lang="en-AU" baseline="30000"/>
              <a:t>nd</a:t>
            </a:r>
            <a:r>
              <a:rPr lang="en-AU"/>
              <a:t> Red Light indicates that if the box is tipped over</a:t>
            </a:r>
          </a:p>
          <a:p>
            <a:pPr lvl="1"/>
            <a:r>
              <a:rPr lang="en-AU"/>
              <a:t>Yellow cautions its leaning.</a:t>
            </a:r>
          </a:p>
          <a:p>
            <a:pPr marL="0" indent="0"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21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E969-15E4-1201-ABBE-AEA426BF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Rotary Encoder Redesign</a:t>
            </a:r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BCA14C-FC74-1C10-3A06-4D05D3675A7B}"/>
              </a:ext>
            </a:extLst>
          </p:cNvPr>
          <p:cNvSpPr/>
          <p:nvPr/>
        </p:nvSpPr>
        <p:spPr>
          <a:xfrm>
            <a:off x="838200" y="2069432"/>
            <a:ext cx="10792326" cy="4251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69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FD07-DDAC-6D3C-28EC-0AA37F70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Temperature Device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C802-9E1E-2922-2940-4C49259E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Wiring diagram</a:t>
            </a:r>
            <a:endParaRPr lang="en-AU"/>
          </a:p>
        </p:txBody>
      </p:sp>
      <p:pic>
        <p:nvPicPr>
          <p:cNvPr id="5" name="Picture 4" descr="A piece of paper with a circuit board and wires&#10;&#10;Description automatically generated">
            <a:extLst>
              <a:ext uri="{FF2B5EF4-FFF2-40B4-BE49-F238E27FC236}">
                <a16:creationId xmlns:a16="http://schemas.microsoft.com/office/drawing/2014/main" id="{8BB2BED5-AA1E-026C-1CD9-6B8F20F0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96" y="2005263"/>
            <a:ext cx="3653826" cy="4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6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14DA-4B89-E400-4CD6-AE33BA75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Device 1.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3B14-530D-0D70-1FF7-8E9B152E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Remember to use the right resistor.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15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67A1-401D-A05A-E439-7F26C00E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 + LCD working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11FEF-7BAA-598E-B6E3-F8DBB3E0B2E8}"/>
              </a:ext>
            </a:extLst>
          </p:cNvPr>
          <p:cNvSpPr txBox="1"/>
          <p:nvPr/>
        </p:nvSpPr>
        <p:spPr>
          <a:xfrm>
            <a:off x="9085730" y="1687076"/>
            <a:ext cx="310627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Can only use first row due to limited power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1BFAD-7282-0CF7-351B-928556BB51A9}"/>
              </a:ext>
            </a:extLst>
          </p:cNvPr>
          <p:cNvSpPr txBox="1"/>
          <p:nvPr/>
        </p:nvSpPr>
        <p:spPr>
          <a:xfrm>
            <a:off x="9085730" y="2782669"/>
            <a:ext cx="3106270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If Temp is Below 4 it will display OK</a:t>
            </a:r>
          </a:p>
          <a:p>
            <a:endParaRPr lang="en-US"/>
          </a:p>
          <a:p>
            <a:r>
              <a:rPr lang="en-US"/>
              <a:t>If it is equal to 4 and less than 8 displays !</a:t>
            </a:r>
          </a:p>
          <a:p>
            <a:endParaRPr lang="en-AU"/>
          </a:p>
          <a:p>
            <a:r>
              <a:rPr lang="en-AU"/>
              <a:t>If it is more than 9 it will display !!!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7DA055-4836-E652-0A59-C5D7E912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286" y="2333407"/>
            <a:ext cx="5204911" cy="2949196"/>
          </a:xfrm>
        </p:spPr>
      </p:pic>
    </p:spTree>
    <p:extLst>
      <p:ext uri="{BB962C8B-B14F-4D97-AF65-F5344CB8AC3E}">
        <p14:creationId xmlns:p14="http://schemas.microsoft.com/office/powerpoint/2010/main" val="413732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CB01-8E75-799D-6D6A-C60BCD06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 Testing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208A-9E0C-DE37-5427-0B1F21308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Completed</a:t>
            </a:r>
          </a:p>
        </p:txBody>
      </p:sp>
    </p:spTree>
    <p:extLst>
      <p:ext uri="{BB962C8B-B14F-4D97-AF65-F5344CB8AC3E}">
        <p14:creationId xmlns:p14="http://schemas.microsoft.com/office/powerpoint/2010/main" val="126036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F832-E34C-76EE-BCC1-8FCC236F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Rotatory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1477-693F-4FD8-00EC-F5E554FF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5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2156E-027D-CD1D-08F5-57460D177A20}"/>
              </a:ext>
            </a:extLst>
          </p:cNvPr>
          <p:cNvSpPr/>
          <p:nvPr/>
        </p:nvSpPr>
        <p:spPr>
          <a:xfrm>
            <a:off x="174171" y="307910"/>
            <a:ext cx="2761861" cy="11756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Teensy 1</a:t>
            </a:r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A93A80-0A9B-3304-10CF-218B308A90E3}"/>
              </a:ext>
            </a:extLst>
          </p:cNvPr>
          <p:cNvSpPr/>
          <p:nvPr/>
        </p:nvSpPr>
        <p:spPr>
          <a:xfrm>
            <a:off x="5311452" y="32657"/>
            <a:ext cx="2052734" cy="17774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RaspberryPi</a:t>
            </a:r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C126-1FF7-04E5-F3D8-A1B8ABA1A411}"/>
              </a:ext>
            </a:extLst>
          </p:cNvPr>
          <p:cNvSpPr txBox="1"/>
          <p:nvPr/>
        </p:nvSpPr>
        <p:spPr>
          <a:xfrm>
            <a:off x="174171" y="1698372"/>
            <a:ext cx="32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 Temperature</a:t>
            </a:r>
          </a:p>
          <a:p>
            <a:r>
              <a:rPr lang="en-US" b="1"/>
              <a:t>Set Thresholds</a:t>
            </a:r>
          </a:p>
          <a:p>
            <a:r>
              <a:rPr lang="en-US"/>
              <a:t>Send Bluetooth to Raspberry Pi</a:t>
            </a:r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BDF3D0-24AD-C3A2-F33A-6FAC7D646B2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936032" y="895739"/>
            <a:ext cx="2375420" cy="256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495494-C615-5201-F4A4-365F798853D6}"/>
              </a:ext>
            </a:extLst>
          </p:cNvPr>
          <p:cNvSpPr txBox="1"/>
          <p:nvPr/>
        </p:nvSpPr>
        <p:spPr>
          <a:xfrm>
            <a:off x="4707294" y="1810138"/>
            <a:ext cx="53137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Received Data from Teensy</a:t>
            </a:r>
          </a:p>
          <a:p>
            <a:r>
              <a:rPr lang="en-US"/>
              <a:t>*</a:t>
            </a:r>
            <a:r>
              <a:rPr lang="en-US" b="1"/>
              <a:t>Set Threshold</a:t>
            </a:r>
          </a:p>
          <a:p>
            <a:endParaRPr lang="en-US" b="1"/>
          </a:p>
          <a:p>
            <a:r>
              <a:rPr lang="en-US" b="1"/>
              <a:t>import time</a:t>
            </a:r>
          </a:p>
          <a:p>
            <a:endParaRPr lang="en-US" b="1"/>
          </a:p>
          <a:p>
            <a:r>
              <a:rPr lang="en-US" b="1"/>
              <a:t># Replace </a:t>
            </a:r>
            <a:r>
              <a:rPr lang="en-US" b="1" err="1"/>
              <a:t>tempC</a:t>
            </a:r>
            <a:r>
              <a:rPr lang="en-US" b="1"/>
              <a:t> with the actual temperature value you want to check</a:t>
            </a:r>
          </a:p>
          <a:p>
            <a:r>
              <a:rPr lang="en-US" b="1" err="1"/>
              <a:t>tempC</a:t>
            </a:r>
            <a:r>
              <a:rPr lang="en-US" b="1"/>
              <a:t> = 6.5  # Example temperature value</a:t>
            </a:r>
          </a:p>
          <a:p>
            <a:endParaRPr lang="en-US" b="1"/>
          </a:p>
          <a:p>
            <a:r>
              <a:rPr lang="en-US" b="1"/>
              <a:t>if </a:t>
            </a:r>
            <a:r>
              <a:rPr lang="en-US" b="1" err="1"/>
              <a:t>tempC</a:t>
            </a:r>
            <a:r>
              <a:rPr lang="en-US" b="1"/>
              <a:t> &lt; 4.0:</a:t>
            </a:r>
          </a:p>
          <a:p>
            <a:r>
              <a:rPr lang="en-US" b="1"/>
              <a:t>    print(</a:t>
            </a:r>
            <a:r>
              <a:rPr lang="en-US" b="1" err="1"/>
              <a:t>f"Temperature</a:t>
            </a:r>
            <a:r>
              <a:rPr lang="en-US" b="1"/>
              <a:t>: {</a:t>
            </a:r>
            <a:r>
              <a:rPr lang="en-US" b="1" err="1"/>
              <a:t>tempC</a:t>
            </a:r>
            <a:r>
              <a:rPr lang="en-US" b="1"/>
              <a:t>}°C - [Safe]")</a:t>
            </a:r>
          </a:p>
          <a:p>
            <a:r>
              <a:rPr lang="en-US" b="1"/>
              <a:t>    </a:t>
            </a:r>
            <a:r>
              <a:rPr lang="en-US" b="1" err="1"/>
              <a:t>time.sleep</a:t>
            </a:r>
            <a:r>
              <a:rPr lang="en-US" b="1"/>
              <a:t>(10)  # Sleep for 10 seconds</a:t>
            </a:r>
          </a:p>
          <a:p>
            <a:r>
              <a:rPr lang="en-US" b="1" err="1"/>
              <a:t>elif</a:t>
            </a:r>
            <a:r>
              <a:rPr lang="en-US" b="1"/>
              <a:t> 4.0 &lt;= </a:t>
            </a:r>
            <a:r>
              <a:rPr lang="en-US" b="1" err="1"/>
              <a:t>tempC</a:t>
            </a:r>
            <a:r>
              <a:rPr lang="en-US" b="1"/>
              <a:t> &lt;= 8.0:</a:t>
            </a:r>
          </a:p>
          <a:p>
            <a:r>
              <a:rPr lang="en-US" b="1"/>
              <a:t>    print(</a:t>
            </a:r>
            <a:r>
              <a:rPr lang="en-US" b="1" err="1"/>
              <a:t>f"Temperature</a:t>
            </a:r>
            <a:r>
              <a:rPr lang="en-US" b="1"/>
              <a:t>: {</a:t>
            </a:r>
            <a:r>
              <a:rPr lang="en-US" b="1" err="1"/>
              <a:t>tempC</a:t>
            </a:r>
            <a:r>
              <a:rPr lang="en-US" b="1"/>
              <a:t>}°C - [Caution]")</a:t>
            </a:r>
          </a:p>
          <a:p>
            <a:r>
              <a:rPr lang="en-US" b="1"/>
              <a:t>    </a:t>
            </a:r>
            <a:r>
              <a:rPr lang="en-US" b="1" err="1"/>
              <a:t>time.sleep</a:t>
            </a:r>
            <a:r>
              <a:rPr lang="en-US" b="1"/>
              <a:t>(10)  # Sleep for 10 seconds</a:t>
            </a:r>
          </a:p>
          <a:p>
            <a:r>
              <a:rPr lang="en-US" b="1"/>
              <a:t>else:</a:t>
            </a:r>
          </a:p>
          <a:p>
            <a:r>
              <a:rPr lang="en-US" b="1"/>
              <a:t>    print(</a:t>
            </a:r>
            <a:r>
              <a:rPr lang="en-US" b="1" err="1"/>
              <a:t>f"Temperature</a:t>
            </a:r>
            <a:r>
              <a:rPr lang="en-US" b="1"/>
              <a:t>: {</a:t>
            </a:r>
            <a:r>
              <a:rPr lang="en-US" b="1" err="1"/>
              <a:t>tempC</a:t>
            </a:r>
            <a:r>
              <a:rPr lang="en-US" b="1"/>
              <a:t>}°C - [Warning]")</a:t>
            </a:r>
          </a:p>
          <a:p>
            <a:r>
              <a:rPr lang="en-US" b="1"/>
              <a:t>    </a:t>
            </a:r>
            <a:r>
              <a:rPr lang="en-US" b="1" err="1"/>
              <a:t>time.sleep</a:t>
            </a:r>
            <a:r>
              <a:rPr lang="en-US" b="1"/>
              <a:t>(10)  # Sleep for 10 seconds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1494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C61A04-31FF-F024-C3BC-E6707B6D4B35}"/>
              </a:ext>
            </a:extLst>
          </p:cNvPr>
          <p:cNvSpPr/>
          <p:nvPr/>
        </p:nvSpPr>
        <p:spPr>
          <a:xfrm>
            <a:off x="575387" y="503853"/>
            <a:ext cx="2761861" cy="11756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Teensy 2</a:t>
            </a:r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2FBC5A-CF4C-8697-B125-8350A0FD157F}"/>
              </a:ext>
            </a:extLst>
          </p:cNvPr>
          <p:cNvSpPr/>
          <p:nvPr/>
        </p:nvSpPr>
        <p:spPr>
          <a:xfrm>
            <a:off x="4376057" y="482083"/>
            <a:ext cx="363894" cy="363893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6AA6E8-6636-35D0-36F0-64517B4A31D3}"/>
              </a:ext>
            </a:extLst>
          </p:cNvPr>
          <p:cNvSpPr/>
          <p:nvPr/>
        </p:nvSpPr>
        <p:spPr>
          <a:xfrm>
            <a:off x="4376057" y="1040362"/>
            <a:ext cx="363894" cy="363893"/>
          </a:xfrm>
          <a:prstGeom prst="ellips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C45B2B-2A77-4727-8171-E3D05F87B48D}"/>
              </a:ext>
            </a:extLst>
          </p:cNvPr>
          <p:cNvSpPr/>
          <p:nvPr/>
        </p:nvSpPr>
        <p:spPr>
          <a:xfrm>
            <a:off x="4376057" y="1598641"/>
            <a:ext cx="363894" cy="36389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ction Button: Sound 10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B0A93C6B-751F-0612-16F5-BDCF5B6CD180}"/>
              </a:ext>
            </a:extLst>
          </p:cNvPr>
          <p:cNvSpPr/>
          <p:nvPr/>
        </p:nvSpPr>
        <p:spPr>
          <a:xfrm>
            <a:off x="5169159" y="777547"/>
            <a:ext cx="926841" cy="765110"/>
          </a:xfrm>
          <a:prstGeom prst="actionButtonSound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02897F-BC9A-9802-2002-B7BABEC06109}"/>
              </a:ext>
            </a:extLst>
          </p:cNvPr>
          <p:cNvSpPr/>
          <p:nvPr/>
        </p:nvSpPr>
        <p:spPr>
          <a:xfrm>
            <a:off x="4040156" y="255032"/>
            <a:ext cx="3172408" cy="1816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8B991-6E02-2F06-9255-D9092D79C511}"/>
              </a:ext>
            </a:extLst>
          </p:cNvPr>
          <p:cNvSpPr txBox="1"/>
          <p:nvPr/>
        </p:nvSpPr>
        <p:spPr>
          <a:xfrm>
            <a:off x="575387" y="2668555"/>
            <a:ext cx="62546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Receive data from AWS</a:t>
            </a:r>
          </a:p>
          <a:p>
            <a:endParaRPr lang="en-AU"/>
          </a:p>
          <a:p>
            <a:r>
              <a:rPr lang="en-AU"/>
              <a:t>If </a:t>
            </a:r>
            <a:r>
              <a:rPr lang="en-AU" err="1"/>
              <a:t>msg.payload</a:t>
            </a:r>
            <a:r>
              <a:rPr lang="en-AU"/>
              <a:t> contains safe led 1 high</a:t>
            </a:r>
          </a:p>
          <a:p>
            <a:endParaRPr lang="en-AU"/>
          </a:p>
          <a:p>
            <a:r>
              <a:rPr lang="en-AU"/>
              <a:t>Else if	</a:t>
            </a:r>
            <a:r>
              <a:rPr lang="en-AU" err="1"/>
              <a:t>msg.payload</a:t>
            </a:r>
            <a:r>
              <a:rPr lang="en-AU"/>
              <a:t> contains caution</a:t>
            </a:r>
          </a:p>
          <a:p>
            <a:r>
              <a:rPr lang="en-AU"/>
              <a:t>	led 2 high</a:t>
            </a:r>
          </a:p>
          <a:p>
            <a:endParaRPr lang="en-AU"/>
          </a:p>
          <a:p>
            <a:r>
              <a:rPr lang="en-AU"/>
              <a:t>Else	</a:t>
            </a:r>
            <a:r>
              <a:rPr lang="en-AU" err="1"/>
              <a:t>msg.payload</a:t>
            </a:r>
            <a:r>
              <a:rPr lang="en-AU"/>
              <a:t> contains warning</a:t>
            </a:r>
          </a:p>
          <a:p>
            <a:r>
              <a:rPr lang="en-AU"/>
              <a:t>	led 3 high</a:t>
            </a:r>
          </a:p>
          <a:p>
            <a:r>
              <a:rPr lang="en-AU"/>
              <a:t>	</a:t>
            </a:r>
            <a:r>
              <a:rPr lang="en-AU" err="1"/>
              <a:t>buzzertone</a:t>
            </a:r>
            <a:r>
              <a:rPr lang="en-AU"/>
              <a:t>(1000)</a:t>
            </a:r>
          </a:p>
          <a:p>
            <a:r>
              <a:rPr lang="en-AU"/>
              <a:t>	delay 1 (Second)</a:t>
            </a:r>
          </a:p>
          <a:p>
            <a:r>
              <a:rPr lang="en-AU"/>
              <a:t>	</a:t>
            </a:r>
            <a:r>
              <a:rPr lang="en-AU" err="1"/>
              <a:t>buzztone</a:t>
            </a:r>
            <a:r>
              <a:rPr lang="en-AU"/>
              <a:t> off</a:t>
            </a:r>
          </a:p>
          <a:p>
            <a:endParaRPr lang="en-AU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3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962AD-EAC9-CD97-81DF-18686B06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Actuator Led with Buzzer</a:t>
            </a:r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0E6F3-A7B1-36DE-56E7-29427B75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0358"/>
            <a:ext cx="10515600" cy="37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FF2F-F946-FFFD-E49B-BD3DB397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Actuator Led with Buzzer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D5C8-3F22-F73D-849E-55BF8CA41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3" y="1352939"/>
            <a:ext cx="11148527" cy="4824024"/>
          </a:xfrm>
        </p:spPr>
        <p:txBody>
          <a:bodyPr numCol="2">
            <a:normAutofit fontScale="40000" lnSpcReduction="20000"/>
          </a:bodyPr>
          <a:lstStyle/>
          <a:p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//Define Pins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led1 =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//Red LED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led2 =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//Yellow LED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led3 =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//Green LED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buzzer =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//Buzzer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b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Delivering Data from Bluetooth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Incoming data from Bluetooth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OUTPUT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led2, OUTPUT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led3, OUTPUT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OUTPUT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Check if there is incoming serial data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String str =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Serial1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readString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Read the incoming data as a String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Print received data for debugging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"Received data: "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 str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// Check if the received data contains "warning" (case-insensitive)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AU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-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 // Turn on the LED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HIGH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AU" b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buzzer, 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Keep the LED on for 1 second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noTone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buzzer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led1, LOW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AU" b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// Turn off the LED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b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5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61BB-7C61-3415-22C2-8891A858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Receiving Notifications on Phone	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3A942-8CA3-A88C-5645-70FF9D54F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AWS IoT Core?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1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AFD4-9A12-249C-31EA-29AC133E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 Dot Matrix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982A-DC79-F93F-B915-7C032ACA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https://electropeak.com/learn/using-8x8-dot-matrix-led-arduino-cascade-connection/</a:t>
            </a:r>
          </a:p>
        </p:txBody>
      </p:sp>
    </p:spTree>
    <p:extLst>
      <p:ext uri="{BB962C8B-B14F-4D97-AF65-F5344CB8AC3E}">
        <p14:creationId xmlns:p14="http://schemas.microsoft.com/office/powerpoint/2010/main" val="208852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0FCF-8E4A-B1E5-F164-54184928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 Rotary Encoder</a:t>
            </a:r>
            <a:endParaRPr lang="en-AU"/>
          </a:p>
        </p:txBody>
      </p:sp>
      <p:pic>
        <p:nvPicPr>
          <p:cNvPr id="4" name="PXL_20231015_102527551.TS">
            <a:hlinkClick r:id="" action="ppaction://media"/>
            <a:extLst>
              <a:ext uri="{FF2B5EF4-FFF2-40B4-BE49-F238E27FC236}">
                <a16:creationId xmlns:a16="http://schemas.microsoft.com/office/drawing/2014/main" id="{2705AD3C-74A0-3781-FE84-44F914A027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7228" y="1389857"/>
            <a:ext cx="2774348" cy="4896644"/>
          </a:xfrm>
        </p:spPr>
      </p:pic>
    </p:spTree>
    <p:extLst>
      <p:ext uri="{BB962C8B-B14F-4D97-AF65-F5344CB8AC3E}">
        <p14:creationId xmlns:p14="http://schemas.microsoft.com/office/powerpoint/2010/main" val="26794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9DD-6990-3659-C66F-514A3056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1F26-9F2C-3756-AF81-8937F1C6D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to implement an led bar counter for IOT device.</a:t>
            </a:r>
            <a:endParaRPr lang="en-AU"/>
          </a:p>
          <a:p>
            <a:endParaRPr lang="en-AU"/>
          </a:p>
          <a:p>
            <a:r>
              <a:rPr lang="en-AU"/>
              <a:t>Change polling rate.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8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Prototype 1 IoT4Lunch</vt:lpstr>
      <vt:lpstr>PowerPoint Presentation</vt:lpstr>
      <vt:lpstr>PowerPoint Presentation</vt:lpstr>
      <vt:lpstr>Actuator Led with Buzzer</vt:lpstr>
      <vt:lpstr>Actuator Led with Buzzer</vt:lpstr>
      <vt:lpstr>Receiving Notifications on Phone </vt:lpstr>
      <vt:lpstr>8 Dot Matrix</vt:lpstr>
      <vt:lpstr>LED Rotary Encoder</vt:lpstr>
      <vt:lpstr>Ideas</vt:lpstr>
      <vt:lpstr>Tri-sensor</vt:lpstr>
      <vt:lpstr>Logic</vt:lpstr>
      <vt:lpstr>Rotary Encoder Redesign</vt:lpstr>
      <vt:lpstr>IoT Temperature Device</vt:lpstr>
      <vt:lpstr>IOT Device 1.</vt:lpstr>
      <vt:lpstr>Temp + LCD working</vt:lpstr>
      <vt:lpstr>Mode Testing</vt:lpstr>
      <vt:lpstr>Rotatory 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1 IoT4Lunch</dc:title>
  <dc:creator>Tristan Calilung</dc:creator>
  <cp:revision>1</cp:revision>
  <dcterms:created xsi:type="dcterms:W3CDTF">2023-09-28T14:32:41Z</dcterms:created>
  <dcterms:modified xsi:type="dcterms:W3CDTF">2023-10-27T06:06:56Z</dcterms:modified>
</cp:coreProperties>
</file>